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9" r:id="rId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-46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32687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76701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210999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03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04459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938076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1837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40642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5484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50471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27418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3817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85634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39664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85086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2043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66730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7A24F3-40A1-44AE-99AD-65A8FBA918D4}" type="datetimeFigureOut">
              <a:rPr kumimoji="1" lang="en-US" smtClean="0"/>
              <a:t>7/3/2019</a:t>
            </a:fld>
            <a:endParaRPr kumimoji="1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4183C-2B76-4345-B65A-8457A2AC50D5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81207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5" y="4166968"/>
            <a:ext cx="3378835" cy="214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6" y="1264675"/>
            <a:ext cx="3163210" cy="223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正方形/長方形 7"/>
          <p:cNvSpPr/>
          <p:nvPr/>
        </p:nvSpPr>
        <p:spPr>
          <a:xfrm>
            <a:off x="-136983" y="281238"/>
            <a:ext cx="6955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3200" kern="100" dirty="0" smtClean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「</a:t>
            </a:r>
            <a:r>
              <a:rPr lang="ja-JP" altLang="en-US" sz="3200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ヤスキハガネ</a:t>
            </a:r>
            <a:r>
              <a:rPr lang="ja-JP" altLang="ja-JP" sz="3200" baseline="30000" dirty="0" smtClean="0">
                <a:solidFill>
                  <a:srgbClr val="FFFF00"/>
                </a:solidFill>
              </a:rPr>
              <a:t>®</a:t>
            </a:r>
            <a:r>
              <a:rPr lang="ja-JP" altLang="en-US" sz="3200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は</a:t>
            </a:r>
            <a:r>
              <a:rPr lang="ja-JP" altLang="en-US" sz="3200" kern="100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常に新しい？！</a:t>
            </a:r>
            <a:r>
              <a:rPr lang="ja-JP" altLang="ja-JP" sz="3200" kern="100" dirty="0" smtClean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」</a:t>
            </a:r>
            <a:endParaRPr lang="ja-JP" altLang="ja-JP" sz="3200" kern="100" dirty="0">
              <a:solidFill>
                <a:srgbClr val="FFFF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26722" y="3753433"/>
            <a:ext cx="6809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FF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執行役　技術開発本</a:t>
            </a:r>
            <a:r>
              <a:rPr lang="zh-TW" altLang="en-US" sz="2400" dirty="0" smtClean="0">
                <a:solidFill>
                  <a:srgbClr val="FFFF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部長</a:t>
            </a:r>
            <a:r>
              <a:rPr lang="ja-JP" altLang="en-US" sz="2400" dirty="0" smtClean="0">
                <a:solidFill>
                  <a:srgbClr val="FFFF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3200" dirty="0" smtClean="0">
                <a:solidFill>
                  <a:srgbClr val="FFFF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長谷川正人 </a:t>
            </a:r>
            <a:r>
              <a:rPr lang="ja-JP" altLang="en-US" sz="3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様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97966" y="336333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800" kern="100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日立金属株式会社</a:t>
            </a:r>
            <a:endParaRPr lang="ja-JP" altLang="ja-JP" sz="2800" kern="100" dirty="0">
              <a:solidFill>
                <a:srgbClr val="FFFF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568328" y="6512783"/>
            <a:ext cx="5989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連絡先：機械科学・航空学科，鈴木進補（</a:t>
            </a:r>
            <a:r>
              <a:rPr lang="en-US" altLang="ja-JP" dirty="0" smtClean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73</a:t>
            </a:r>
            <a:r>
              <a:rPr lang="ja-JP" altLang="en-US" dirty="0" smtClean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－</a:t>
            </a:r>
            <a:r>
              <a:rPr lang="en-US" altLang="ja-JP" dirty="0" smtClean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3110</a:t>
            </a:r>
            <a:r>
              <a:rPr lang="ja-JP" altLang="en-US" dirty="0" smtClean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endParaRPr 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91252" y="25153"/>
            <a:ext cx="470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日本鉄鋼協会　経営</a:t>
            </a:r>
            <a:r>
              <a:rPr lang="ja-JP" altLang="en-US" dirty="0"/>
              <a:t>トップによる大学特別講義</a:t>
            </a:r>
            <a:endParaRPr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60507" y="871979"/>
            <a:ext cx="7774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b="1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2019</a:t>
            </a:r>
            <a:r>
              <a:rPr lang="ja-JP" altLang="en-US" b="1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年</a:t>
            </a:r>
            <a:r>
              <a:rPr lang="en-US" altLang="ja-JP" b="1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7</a:t>
            </a:r>
            <a:r>
              <a:rPr lang="ja-JP" altLang="en-US" b="1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月</a:t>
            </a:r>
            <a:r>
              <a:rPr lang="en-US" altLang="ja-JP" b="1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8</a:t>
            </a:r>
            <a:r>
              <a:rPr lang="ja-JP" altLang="en-US" b="1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日（月）</a:t>
            </a:r>
            <a:r>
              <a:rPr lang="en-US" altLang="ja-JP" b="1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10:40-12:10</a:t>
            </a:r>
            <a:endParaRPr lang="ja-JP" altLang="ja-JP" b="1" kern="100" dirty="0">
              <a:solidFill>
                <a:srgbClr val="FFFF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70330" y="891711"/>
            <a:ext cx="1561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57</a:t>
            </a:r>
            <a:r>
              <a:rPr lang="ja-JP" altLang="en-US" b="1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号館</a:t>
            </a:r>
            <a:r>
              <a:rPr lang="en-US" altLang="ja-JP" b="1" kern="100" dirty="0" smtClean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201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91" y="1214564"/>
            <a:ext cx="2959528" cy="248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37" y="4215645"/>
            <a:ext cx="3076872" cy="205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6" y="4294392"/>
            <a:ext cx="2985794" cy="180375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616036" y="6210677"/>
            <a:ext cx="5527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FFFF00"/>
                </a:solidFill>
              </a:rPr>
              <a:t>ヤスキハガネは、日立金属株式会社の登録商標です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63154" y="618344"/>
            <a:ext cx="250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機械系</a:t>
            </a:r>
            <a:r>
              <a:rPr kumimoji="1" lang="en-US" altLang="ja-JP" b="1" dirty="0" smtClean="0"/>
              <a:t>2</a:t>
            </a:r>
            <a:r>
              <a:rPr kumimoji="1" lang="ja-JP" altLang="en-US" b="1" dirty="0" smtClean="0"/>
              <a:t>学科合同授業</a:t>
            </a:r>
            <a:endParaRPr kumimoji="1" lang="en-US" altLang="ja-JP" b="1" dirty="0" smtClean="0"/>
          </a:p>
          <a:p>
            <a:r>
              <a:rPr lang="ja-JP" altLang="en-US" b="1" dirty="0"/>
              <a:t>機</a:t>
            </a:r>
            <a:r>
              <a:rPr lang="ja-JP" altLang="en-US" b="1" dirty="0" smtClean="0"/>
              <a:t>友会協賛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921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420</TotalTime>
  <Words>64</Words>
  <Application>Microsoft Office PowerPoint</Application>
  <PresentationFormat>画面に合わせる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イオン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suzuki.shinsukex@gmail.com</dc:creator>
  <cp:lastModifiedBy>機友会</cp:lastModifiedBy>
  <cp:revision>22</cp:revision>
  <dcterms:created xsi:type="dcterms:W3CDTF">2018-06-25T01:00:44Z</dcterms:created>
  <dcterms:modified xsi:type="dcterms:W3CDTF">2019-07-03T06:22:05Z</dcterms:modified>
</cp:coreProperties>
</file>